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84" r:id="rId9"/>
    <p:sldId id="285" r:id="rId10"/>
    <p:sldId id="286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80" r:id="rId19"/>
    <p:sldId id="281" r:id="rId20"/>
    <p:sldId id="282" r:id="rId21"/>
    <p:sldId id="283" r:id="rId22"/>
    <p:sldId id="270" r:id="rId23"/>
    <p:sldId id="268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4E11-4617-41AD-9433-73AC598C4AF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DAA8E6D-C82A-4CA9-9277-F769B4B48A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5121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4E11-4617-41AD-9433-73AC598C4AF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DAA8E6D-C82A-4CA9-9277-F769B4B48A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669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4E11-4617-41AD-9433-73AC598C4AF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DAA8E6D-C82A-4CA9-9277-F769B4B48A9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6840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4E11-4617-41AD-9433-73AC598C4AF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DAA8E6D-C82A-4CA9-9277-F769B4B48A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7144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4E11-4617-41AD-9433-73AC598C4AF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DAA8E6D-C82A-4CA9-9277-F769B4B48A9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6516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4E11-4617-41AD-9433-73AC598C4AF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DAA8E6D-C82A-4CA9-9277-F769B4B48A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603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4E11-4617-41AD-9433-73AC598C4AF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A8E6D-C82A-4CA9-9277-F769B4B48A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244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4E11-4617-41AD-9433-73AC598C4AF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A8E6D-C82A-4CA9-9277-F769B4B48A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61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4E11-4617-41AD-9433-73AC598C4AF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A8E6D-C82A-4CA9-9277-F769B4B48A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755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4E11-4617-41AD-9433-73AC598C4AF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DAA8E6D-C82A-4CA9-9277-F769B4B48A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54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4E11-4617-41AD-9433-73AC598C4AF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DAA8E6D-C82A-4CA9-9277-F769B4B48A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4E11-4617-41AD-9433-73AC598C4AF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DAA8E6D-C82A-4CA9-9277-F769B4B48A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3570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4E11-4617-41AD-9433-73AC598C4AF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A8E6D-C82A-4CA9-9277-F769B4B48A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4178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4E11-4617-41AD-9433-73AC598C4AF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A8E6D-C82A-4CA9-9277-F769B4B48A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666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4E11-4617-41AD-9433-73AC598C4AF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A8E6D-C82A-4CA9-9277-F769B4B48A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4357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4E11-4617-41AD-9433-73AC598C4AF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DAA8E6D-C82A-4CA9-9277-F769B4B48A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12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54E11-4617-41AD-9433-73AC598C4AF9}" type="datetimeFigureOut">
              <a:rPr lang="zh-TW" altLang="en-US" smtClean="0"/>
              <a:t>2015/5/13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DAA8E6D-C82A-4CA9-9277-F769B4B48A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26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DEH IMAGE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z="3200" dirty="0" smtClean="0"/>
              <a:t>TUTORIAL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6674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搜尋附近景</a:t>
            </a:r>
            <a:r>
              <a:rPr lang="zh-TW" altLang="en-US" dirty="0" smtClean="0"/>
              <a:t>點</a:t>
            </a:r>
            <a:r>
              <a:rPr lang="en-US" altLang="zh-TW" dirty="0" smtClean="0"/>
              <a:t>(</a:t>
            </a:r>
            <a:r>
              <a:rPr lang="zh-TW" altLang="en-US" dirty="0"/>
              <a:t>以我</a:t>
            </a:r>
            <a:r>
              <a:rPr lang="zh-TW" altLang="en-US" dirty="0" smtClean="0"/>
              <a:t>目前位置附近為例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4130996" y="3792831"/>
            <a:ext cx="115451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240778" y="3527313"/>
            <a:ext cx="329046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以</a:t>
            </a:r>
            <a:r>
              <a:rPr lang="en-US" altLang="zh-TW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”</a:t>
            </a:r>
            <a:r>
              <a:rPr lang="zh-TW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景點資訊</a:t>
            </a:r>
            <a:r>
              <a:rPr lang="en-US" altLang="zh-TW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”</a:t>
            </a:r>
            <a:r>
              <a:rPr lang="zh-TW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為例</a:t>
            </a:r>
            <a:endParaRPr lang="en-US" altLang="zh-TW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algn="ctr"/>
            <a:endParaRPr lang="en-US" altLang="zh-TW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algn="ctr"/>
            <a:r>
              <a:rPr lang="en-US" altLang="zh-TW" sz="20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(</a:t>
            </a:r>
            <a:r>
              <a:rPr lang="zh-TW" altLang="en-US" sz="20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此以</a:t>
            </a:r>
            <a:r>
              <a:rPr lang="en-US" altLang="zh-TW" sz="20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helloworld</a:t>
            </a:r>
            <a:r>
              <a:rPr lang="zh-TW" altLang="en-US" sz="20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為例</a:t>
            </a:r>
            <a:r>
              <a:rPr lang="en-US" altLang="zh-TW" sz="20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)</a:t>
            </a:r>
            <a:endParaRPr lang="zh-TW" alt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3" y="1597629"/>
            <a:ext cx="2758276" cy="4903603"/>
          </a:xfr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05" y="1573924"/>
            <a:ext cx="2768872" cy="492243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776010" y="4089071"/>
            <a:ext cx="346643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若</a:t>
            </a:r>
            <a:r>
              <a:rPr lang="zh-TW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此</a:t>
            </a:r>
            <a:r>
              <a:rPr lang="en-US" altLang="zh-TW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POI</a:t>
            </a:r>
            <a:r>
              <a:rPr lang="zh-TW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有</a:t>
            </a:r>
            <a:r>
              <a:rPr lang="en-US" altLang="zh-TW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”</a:t>
            </a:r>
            <a:r>
              <a:rPr lang="zh-TW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語音導覽</a:t>
            </a:r>
            <a:r>
              <a:rPr lang="en-US" altLang="zh-TW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”</a:t>
            </a:r>
            <a:endParaRPr lang="en-US" altLang="zh-TW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algn="ctr"/>
            <a:r>
              <a:rPr lang="zh-TW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則會以左圖紅框顯示</a:t>
            </a:r>
            <a:endParaRPr lang="en-US" altLang="zh-TW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algn="ctr"/>
            <a:r>
              <a:rPr lang="en-US" altLang="zh-TW" sz="20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(</a:t>
            </a:r>
            <a:r>
              <a:rPr lang="zh-TW" altLang="en-US" sz="20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此以</a:t>
            </a:r>
            <a:r>
              <a:rPr lang="en-US" altLang="zh-TW" sz="20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helloworld</a:t>
            </a:r>
            <a:r>
              <a:rPr lang="zh-TW" altLang="en-US" sz="20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為例</a:t>
            </a:r>
            <a:r>
              <a:rPr lang="en-US" altLang="zh-TW" sz="20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)</a:t>
            </a:r>
            <a:endParaRPr lang="zh-TW" alt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3004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我的景點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79" y="1567541"/>
            <a:ext cx="2767835" cy="4920597"/>
          </a:xfrm>
        </p:spPr>
      </p:pic>
      <p:sp>
        <p:nvSpPr>
          <p:cNvPr id="5" name="向右箭號 4"/>
          <p:cNvSpPr/>
          <p:nvPr/>
        </p:nvSpPr>
        <p:spPr>
          <a:xfrm>
            <a:off x="5967572" y="371193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5" y="1561391"/>
            <a:ext cx="2771295" cy="49267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652681" y="3342605"/>
            <a:ext cx="160818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(</a:t>
            </a:r>
            <a:r>
              <a:rPr lang="zh-TW" altLang="en-US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若尚未登入</a:t>
            </a:r>
            <a:r>
              <a:rPr lang="en-US" altLang="zh-TW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)</a:t>
            </a:r>
            <a:endParaRPr lang="zh-TW" altLang="en-US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870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我的景點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94" y="1680754"/>
            <a:ext cx="2706874" cy="4812222"/>
          </a:xfrm>
        </p:spPr>
      </p:pic>
      <p:sp>
        <p:nvSpPr>
          <p:cNvPr id="6" name="向右箭號 5"/>
          <p:cNvSpPr/>
          <p:nvPr/>
        </p:nvSpPr>
        <p:spPr>
          <a:xfrm>
            <a:off x="3032784" y="370129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836468" y="3178073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登入後</a:t>
            </a:r>
            <a:endParaRPr lang="zh-TW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29487" y="3030583"/>
            <a:ext cx="3290468" cy="166199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可選擇</a:t>
            </a:r>
            <a:r>
              <a:rPr lang="en-US" altLang="zh-TW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r>
              <a:rPr lang="zh-TW" altLang="en-US" sz="2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目前位置附近</a:t>
            </a:r>
            <a:r>
              <a:rPr lang="en-US" altLang="zh-TW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或</a:t>
            </a:r>
            <a:r>
              <a:rPr lang="en-US" altLang="zh-TW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r>
              <a:rPr lang="zh-TW" altLang="en-US" sz="2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任一位置附近</a:t>
            </a:r>
            <a:r>
              <a:rPr lang="en-US" altLang="zh-TW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en-US" altLang="zh-TW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7438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我的景點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989" y="1541416"/>
            <a:ext cx="2767834" cy="4920595"/>
          </a:xfrm>
        </p:spPr>
      </p:pic>
      <p:sp>
        <p:nvSpPr>
          <p:cNvPr id="5" name="向右箭號 4"/>
          <p:cNvSpPr/>
          <p:nvPr/>
        </p:nvSpPr>
        <p:spPr>
          <a:xfrm>
            <a:off x="5941446" y="357937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963483" y="3304916"/>
            <a:ext cx="329046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若</a:t>
            </a:r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點選</a:t>
            </a:r>
            <a:r>
              <a:rPr lang="en-US" altLang="zh-TW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r>
              <a:rPr lang="zh-TW" altLang="en-US" sz="2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目前位置附近</a:t>
            </a:r>
            <a:r>
              <a:rPr lang="en-US" altLang="zh-TW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來搜尋景點</a:t>
            </a:r>
            <a:r>
              <a:rPr lang="en-US" altLang="zh-TW" sz="2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TW" altLang="en-US" sz="2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建議</a:t>
            </a:r>
            <a:r>
              <a:rPr lang="zh-TW" altLang="en-US" sz="2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重新定位目前位置</a:t>
            </a:r>
            <a:r>
              <a:rPr lang="en-US" altLang="zh-TW" sz="2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TW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910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我的景點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172" y="1619794"/>
            <a:ext cx="2733000" cy="4858668"/>
          </a:xfrm>
        </p:spPr>
      </p:pic>
      <p:sp>
        <p:nvSpPr>
          <p:cNvPr id="7" name="向右箭號 6"/>
          <p:cNvSpPr/>
          <p:nvPr/>
        </p:nvSpPr>
        <p:spPr>
          <a:xfrm>
            <a:off x="5463996" y="3760639"/>
            <a:ext cx="115451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46172" y="3341235"/>
            <a:ext cx="329046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若</a:t>
            </a:r>
            <a:r>
              <a:rPr lang="zh-TW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點選</a:t>
            </a:r>
            <a:r>
              <a:rPr lang="en-US" altLang="zh-TW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r>
              <a:rPr lang="zh-TW" altLang="en-US" sz="2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任</a:t>
            </a:r>
            <a:r>
              <a:rPr lang="zh-TW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</a:t>
            </a:r>
            <a:r>
              <a:rPr lang="zh-TW" altLang="en-US" sz="2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位置附近</a:t>
            </a:r>
            <a:r>
              <a:rPr lang="en-US" altLang="zh-TW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endParaRPr lang="en-US" altLang="zh-TW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TW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TW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來搜尋景點</a:t>
            </a:r>
            <a:endParaRPr lang="zh-TW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493" y="1619795"/>
            <a:ext cx="2733000" cy="485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00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相片景點製作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14" y="1619794"/>
            <a:ext cx="2754138" cy="4896247"/>
          </a:xfrm>
        </p:spPr>
      </p:pic>
      <p:sp>
        <p:nvSpPr>
          <p:cNvPr id="5" name="向右箭號 4"/>
          <p:cNvSpPr/>
          <p:nvPr/>
        </p:nvSpPr>
        <p:spPr>
          <a:xfrm>
            <a:off x="5583910" y="382560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377" y="1619794"/>
            <a:ext cx="2754139" cy="489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相片景點製作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建立相片景點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576252"/>
            <a:ext cx="2832515" cy="5035584"/>
          </a:xfrm>
        </p:spPr>
      </p:pic>
      <p:sp>
        <p:nvSpPr>
          <p:cNvPr id="8" name="向右箭號 7"/>
          <p:cNvSpPr/>
          <p:nvPr/>
        </p:nvSpPr>
        <p:spPr>
          <a:xfrm>
            <a:off x="5731956" y="38517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1576254"/>
            <a:ext cx="2832515" cy="503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96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相片景點製作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建立相片景點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>
            <a:off x="5731955" y="3851728"/>
            <a:ext cx="160066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88" y="1497873"/>
            <a:ext cx="2828794" cy="5028969"/>
          </a:xfrm>
        </p:spPr>
      </p:pic>
      <p:sp>
        <p:nvSpPr>
          <p:cNvPr id="10" name="矩形 9"/>
          <p:cNvSpPr/>
          <p:nvPr/>
        </p:nvSpPr>
        <p:spPr>
          <a:xfrm>
            <a:off x="5147886" y="3309214"/>
            <a:ext cx="264687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填寫景點相關資訊</a:t>
            </a:r>
            <a:endParaRPr lang="en-US" altLang="zh-TW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然後點選</a:t>
            </a:r>
            <a:r>
              <a:rPr lang="en-US" altLang="zh-TW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r>
              <a:rPr lang="zh-TW" altLang="en-US" sz="2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拍照</a:t>
            </a:r>
            <a:r>
              <a:rPr lang="en-US" altLang="zh-TW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zh-TW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068" y="1497875"/>
            <a:ext cx="2828794" cy="502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50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相片景點製作</a:t>
            </a:r>
            <a:r>
              <a:rPr lang="en-US" altLang="zh-TW" dirty="0"/>
              <a:t>(</a:t>
            </a:r>
            <a:r>
              <a:rPr lang="zh-TW" altLang="en-US" dirty="0"/>
              <a:t>建立相片景點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0" y="1509130"/>
            <a:ext cx="2830310" cy="5029200"/>
          </a:xfrm>
        </p:spPr>
      </p:pic>
      <p:sp>
        <p:nvSpPr>
          <p:cNvPr id="5" name="矩形 4"/>
          <p:cNvSpPr/>
          <p:nvPr/>
        </p:nvSpPr>
        <p:spPr>
          <a:xfrm>
            <a:off x="4823817" y="3433212"/>
            <a:ext cx="356059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也</a:t>
            </a:r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可新增</a:t>
            </a:r>
            <a:r>
              <a:rPr lang="en-US" altLang="zh-TW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r>
              <a:rPr lang="zh-TW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錄製導覽解說</a:t>
            </a:r>
            <a:r>
              <a:rPr lang="en-US" altLang="zh-TW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algn="ctr"/>
            <a:endParaRPr lang="en-US" altLang="zh-TW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可從手動功能選取</a:t>
            </a:r>
            <a:endParaRPr lang="en-US" altLang="zh-TW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5803931" y="3782593"/>
            <a:ext cx="135515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047" y="1535404"/>
            <a:ext cx="2800694" cy="497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66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相片景點製作</a:t>
            </a:r>
            <a:r>
              <a:rPr lang="en-US" altLang="zh-TW" dirty="0" smtClean="0"/>
              <a:t>(</a:t>
            </a:r>
            <a:r>
              <a:rPr lang="zh-TW" altLang="en-US" dirty="0" smtClean="0"/>
              <a:t>錄製導覽解說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130973" y="3423419"/>
            <a:ext cx="17299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點選</a:t>
            </a:r>
            <a:r>
              <a:rPr lang="en-US" altLang="zh-TW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”start”</a:t>
            </a:r>
          </a:p>
          <a:p>
            <a:pPr algn="ctr"/>
            <a:endParaRPr lang="en-US" altLang="zh-TW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開始錄音</a:t>
            </a:r>
            <a:endParaRPr lang="en-US" altLang="zh-TW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3577503" y="3841084"/>
            <a:ext cx="836899" cy="387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87" y="1561168"/>
            <a:ext cx="2800694" cy="4979013"/>
          </a:xfr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34" y="1561167"/>
            <a:ext cx="2772472" cy="4928839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>
            <a:off x="7967366" y="3831652"/>
            <a:ext cx="836899" cy="387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628208" y="3412262"/>
            <a:ext cx="173477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點選</a:t>
            </a:r>
            <a:r>
              <a:rPr lang="en-US" altLang="zh-TW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”stop”</a:t>
            </a:r>
          </a:p>
          <a:p>
            <a:pPr algn="ctr"/>
            <a:endParaRPr lang="en-US" altLang="zh-TW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停止</a:t>
            </a:r>
            <a:r>
              <a:rPr lang="zh-TW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錄音</a:t>
            </a:r>
            <a:endParaRPr lang="en-US" altLang="zh-TW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201" y="1537142"/>
            <a:ext cx="2772471" cy="492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2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下載</a:t>
            </a:r>
            <a:r>
              <a:rPr lang="en-US" altLang="zh-TW" dirty="0" smtClean="0"/>
              <a:t>DEH</a:t>
            </a:r>
            <a:r>
              <a:rPr lang="zh-TW" altLang="en-US" dirty="0" smtClean="0"/>
              <a:t> </a:t>
            </a:r>
            <a:r>
              <a:rPr lang="en-US" altLang="zh-TW" dirty="0" smtClean="0"/>
              <a:t>IMAGE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21" y="1683893"/>
            <a:ext cx="2703851" cy="4806848"/>
          </a:xfrm>
        </p:spPr>
      </p:pic>
      <p:sp>
        <p:nvSpPr>
          <p:cNvPr id="5" name="向右箭號 4"/>
          <p:cNvSpPr/>
          <p:nvPr/>
        </p:nvSpPr>
        <p:spPr>
          <a:xfrm>
            <a:off x="5731584" y="380345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575554" y="3151297"/>
            <a:ext cx="3290468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輸入</a:t>
            </a:r>
            <a:r>
              <a:rPr lang="en-US" altLang="zh-TW" sz="2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”DEH</a:t>
            </a:r>
            <a:r>
              <a:rPr lang="zh-TW" altLang="en-US" sz="2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2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IMAGE”(</a:t>
            </a:r>
            <a:r>
              <a:rPr lang="zh-TW" altLang="en-US" sz="2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或</a:t>
            </a:r>
            <a:r>
              <a:rPr lang="en-US" altLang="zh-TW" sz="2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r>
              <a:rPr lang="zh-TW" altLang="en-US" sz="2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文史脈流</a:t>
            </a:r>
            <a:r>
              <a:rPr lang="en-US" altLang="zh-TW" sz="2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”)</a:t>
            </a:r>
            <a:r>
              <a:rPr lang="zh-TW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搜尋後</a:t>
            </a:r>
            <a:endParaRPr lang="en-US" altLang="zh-TW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即可找到</a:t>
            </a:r>
            <a:r>
              <a:rPr lang="en-US" altLang="zh-TW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DEH</a:t>
            </a:r>
            <a:r>
              <a:rPr lang="zh-TW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</a:t>
            </a:r>
            <a:r>
              <a:rPr lang="en-US" altLang="zh-TW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04" y="1683893"/>
            <a:ext cx="2703852" cy="480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65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相片景點製作</a:t>
            </a:r>
            <a:r>
              <a:rPr lang="en-US" altLang="zh-TW" dirty="0" smtClean="0"/>
              <a:t>(</a:t>
            </a:r>
            <a:r>
              <a:rPr lang="zh-TW" altLang="en-US" dirty="0" smtClean="0"/>
              <a:t>錄音導覽解說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569565" y="3433212"/>
            <a:ext cx="386836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錄音</a:t>
            </a:r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完成後</a:t>
            </a:r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</a:t>
            </a:r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按</a:t>
            </a:r>
            <a:r>
              <a:rPr lang="en-US" altLang="zh-TW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返回</a:t>
            </a:r>
            <a:r>
              <a:rPr lang="en-US" altLang="zh-TW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algn="ctr"/>
            <a:endParaRPr lang="en-US" altLang="zh-TW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即會顯示</a:t>
            </a:r>
            <a:r>
              <a:rPr lang="en-US" altLang="zh-TW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已錄製導覽解說</a:t>
            </a:r>
            <a:r>
              <a:rPr lang="en-US" altLang="zh-TW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en-US" altLang="zh-TW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5926533" y="3791060"/>
            <a:ext cx="135515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232" y="1535401"/>
            <a:ext cx="2800694" cy="4979011"/>
          </a:xfrm>
          <a:prstGeom prst="rect">
            <a:avLst/>
          </a:prstGeom>
        </p:spPr>
      </p:pic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48" y="1527147"/>
            <a:ext cx="2805336" cy="4987265"/>
          </a:xfrm>
        </p:spPr>
      </p:pic>
    </p:spTree>
    <p:extLst>
      <p:ext uri="{BB962C8B-B14F-4D97-AF65-F5344CB8AC3E}">
        <p14:creationId xmlns:p14="http://schemas.microsoft.com/office/powerpoint/2010/main" val="1738800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相片景點製作</a:t>
            </a:r>
            <a:r>
              <a:rPr lang="en-US" altLang="zh-TW" dirty="0" smtClean="0"/>
              <a:t>(</a:t>
            </a:r>
            <a:r>
              <a:rPr lang="zh-TW" altLang="en-US" dirty="0" smtClean="0"/>
              <a:t>錄音導覽解說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348266" y="3187885"/>
            <a:ext cx="447430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若</a:t>
            </a:r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完成錄音導覽之後</a:t>
            </a:r>
            <a:endParaRPr lang="en-US" altLang="zh-TW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</a:t>
            </a:r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在選單</a:t>
            </a:r>
            <a:r>
              <a:rPr lang="en-US" altLang="zh-TW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手動功能</a:t>
            </a:r>
            <a:r>
              <a:rPr lang="en-US" altLang="zh-TW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</a:t>
            </a:r>
            <a:endParaRPr lang="en-US" altLang="zh-TW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選擇</a:t>
            </a:r>
            <a:r>
              <a:rPr lang="en-US" altLang="zh-TW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刪除</a:t>
            </a:r>
            <a:r>
              <a:rPr lang="en-US" altLang="zh-TW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或</a:t>
            </a:r>
            <a:r>
              <a:rPr lang="en-US" altLang="zh-TW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播放試聽</a:t>
            </a:r>
            <a:r>
              <a:rPr lang="en-US" altLang="zh-TW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的功能</a:t>
            </a:r>
            <a:endParaRPr lang="en-US" altLang="zh-TW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70" y="1631135"/>
            <a:ext cx="2702520" cy="4804481"/>
          </a:xfrm>
        </p:spPr>
      </p:pic>
    </p:spTree>
    <p:extLst>
      <p:ext uri="{BB962C8B-B14F-4D97-AF65-F5344CB8AC3E}">
        <p14:creationId xmlns:p14="http://schemas.microsoft.com/office/powerpoint/2010/main" val="262231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相片景點製作</a:t>
            </a:r>
            <a:r>
              <a:rPr lang="en-US" altLang="zh-TW" dirty="0"/>
              <a:t>(</a:t>
            </a:r>
            <a:r>
              <a:rPr lang="zh-TW" altLang="en-US" dirty="0"/>
              <a:t>建立相片景點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向右箭號 4"/>
          <p:cNvSpPr/>
          <p:nvPr/>
        </p:nvSpPr>
        <p:spPr>
          <a:xfrm>
            <a:off x="5705830" y="379616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07" y="1532711"/>
            <a:ext cx="2832515" cy="5035584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59" y="1532713"/>
            <a:ext cx="2832515" cy="503558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284916" y="3253655"/>
            <a:ext cx="172354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點選</a:t>
            </a:r>
            <a:r>
              <a:rPr lang="en-US" altLang="zh-TW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r>
              <a:rPr lang="zh-TW" altLang="en-US" sz="2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暫存</a:t>
            </a:r>
            <a:r>
              <a:rPr lang="en-US" altLang="zh-TW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  <a:p>
            <a:pPr algn="ctr"/>
            <a:endParaRPr lang="en-US" altLang="zh-TW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即建立完成</a:t>
            </a:r>
            <a:endParaRPr lang="zh-TW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9406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相片景點製作</a:t>
            </a:r>
            <a:r>
              <a:rPr lang="en-US" altLang="zh-TW" dirty="0" smtClean="0"/>
              <a:t>(</a:t>
            </a:r>
            <a:r>
              <a:rPr lang="zh-TW" altLang="en-US" dirty="0" smtClean="0"/>
              <a:t>上傳手機暫存點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>
            <a:off x="5731956" y="38517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628502"/>
            <a:ext cx="2741708" cy="4874149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1628503"/>
            <a:ext cx="2741708" cy="48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95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相片景點製作</a:t>
            </a:r>
            <a:r>
              <a:rPr lang="en-US" altLang="zh-TW" dirty="0"/>
              <a:t>(</a:t>
            </a:r>
            <a:r>
              <a:rPr lang="zh-TW" altLang="en-US" dirty="0"/>
              <a:t>上傳手機暫存點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47" y="1515288"/>
            <a:ext cx="2802669" cy="4982525"/>
          </a:xfrm>
        </p:spPr>
      </p:pic>
      <p:sp>
        <p:nvSpPr>
          <p:cNvPr id="8" name="向右箭號 7"/>
          <p:cNvSpPr/>
          <p:nvPr/>
        </p:nvSpPr>
        <p:spPr>
          <a:xfrm>
            <a:off x="5549076" y="384301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885" y="1515288"/>
            <a:ext cx="2802669" cy="498252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068388" y="3300505"/>
            <a:ext cx="203132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點選紅框</a:t>
            </a:r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部分</a:t>
            </a:r>
            <a:endParaRPr lang="en-US" altLang="zh-TW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即</a:t>
            </a:r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為</a:t>
            </a:r>
            <a:r>
              <a:rPr lang="zh-TW" altLang="en-US" sz="2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單一上傳</a:t>
            </a:r>
            <a:endParaRPr lang="en-US" altLang="zh-TW" sz="240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0105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相片景點製作</a:t>
            </a:r>
            <a:r>
              <a:rPr lang="en-US" altLang="zh-TW" dirty="0"/>
              <a:t>(</a:t>
            </a:r>
            <a:r>
              <a:rPr lang="zh-TW" altLang="en-US" dirty="0"/>
              <a:t>上傳手機暫存點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44" y="1524000"/>
            <a:ext cx="2802668" cy="4982522"/>
          </a:xfrm>
        </p:spPr>
      </p:pic>
      <p:sp>
        <p:nvSpPr>
          <p:cNvPr id="5" name="矩形 4"/>
          <p:cNvSpPr/>
          <p:nvPr/>
        </p:nvSpPr>
        <p:spPr>
          <a:xfrm>
            <a:off x="5068388" y="3230431"/>
            <a:ext cx="203132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點選紅框</a:t>
            </a:r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部分</a:t>
            </a:r>
            <a:endParaRPr lang="en-US" altLang="zh-TW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即</a:t>
            </a:r>
            <a:r>
              <a:rPr lang="zh-TW" altLang="en-US" sz="2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全部上傳</a:t>
            </a:r>
            <a:endParaRPr lang="en-US" altLang="zh-TW" sz="240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5594846" y="377294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89" y="1524000"/>
            <a:ext cx="2802669" cy="498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17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相片景點製作</a:t>
            </a:r>
            <a:r>
              <a:rPr lang="en-US" altLang="zh-TW" dirty="0"/>
              <a:t>(</a:t>
            </a:r>
            <a:r>
              <a:rPr lang="zh-TW" altLang="en-US" dirty="0"/>
              <a:t>上傳手機暫存點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27" y="1523999"/>
            <a:ext cx="2802669" cy="4982524"/>
          </a:xfrm>
        </p:spPr>
      </p:pic>
      <p:sp>
        <p:nvSpPr>
          <p:cNvPr id="5" name="向右箭號 4"/>
          <p:cNvSpPr/>
          <p:nvPr/>
        </p:nvSpPr>
        <p:spPr>
          <a:xfrm>
            <a:off x="5594846" y="377294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619" y="1524000"/>
            <a:ext cx="2802669" cy="498252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76163" y="3213014"/>
            <a:ext cx="141577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上傳成功</a:t>
            </a:r>
            <a:endParaRPr lang="en-US" altLang="zh-TW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240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0259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相片景點製作</a:t>
            </a:r>
            <a:r>
              <a:rPr lang="en-US" altLang="zh-TW" dirty="0" smtClean="0"/>
              <a:t>(</a:t>
            </a:r>
            <a:r>
              <a:rPr lang="zh-TW" altLang="en-US" dirty="0" smtClean="0"/>
              <a:t>進入文史脈流網站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32" y="1496352"/>
            <a:ext cx="2861620" cy="508732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1496352"/>
            <a:ext cx="2861621" cy="5087327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731956" y="38517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161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相片景點製作</a:t>
            </a:r>
            <a:r>
              <a:rPr lang="en-US" altLang="zh-TW" dirty="0" smtClean="0"/>
              <a:t>(</a:t>
            </a:r>
            <a:r>
              <a:rPr lang="zh-TW" altLang="en-US" dirty="0" smtClean="0"/>
              <a:t>導</a:t>
            </a:r>
            <a:r>
              <a:rPr lang="zh-TW" altLang="en-US" dirty="0"/>
              <a:t>覽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721" y="1583993"/>
            <a:ext cx="2823807" cy="5020102"/>
          </a:xfrm>
        </p:spPr>
      </p:pic>
      <p:sp>
        <p:nvSpPr>
          <p:cNvPr id="5" name="向右箭號 4"/>
          <p:cNvSpPr/>
          <p:nvPr/>
        </p:nvSpPr>
        <p:spPr>
          <a:xfrm>
            <a:off x="5594846" y="38517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73" y="1583993"/>
            <a:ext cx="2823807" cy="502010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068388" y="3309214"/>
            <a:ext cx="203132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點選紅框</a:t>
            </a:r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部分</a:t>
            </a:r>
            <a:endParaRPr lang="en-US" altLang="zh-TW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TW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即進入</a:t>
            </a:r>
            <a:r>
              <a:rPr lang="zh-TW" altLang="en-US" sz="2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主畫面</a:t>
            </a:r>
            <a:endParaRPr lang="en-US" altLang="zh-TW" sz="240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9372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相片景點製作</a:t>
            </a:r>
            <a:r>
              <a:rPr lang="en-US" altLang="zh-TW" dirty="0"/>
              <a:t>(</a:t>
            </a:r>
            <a:r>
              <a:rPr lang="zh-TW" altLang="en-US" dirty="0"/>
              <a:t>導覽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116" y="1541417"/>
            <a:ext cx="2802669" cy="498252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273" y="1541417"/>
            <a:ext cx="2802670" cy="4982524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496825" y="38517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119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系統功能架構圖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599" y="1645919"/>
            <a:ext cx="7658178" cy="4353689"/>
          </a:xfrm>
        </p:spPr>
      </p:pic>
    </p:spTree>
    <p:extLst>
      <p:ext uri="{BB962C8B-B14F-4D97-AF65-F5344CB8AC3E}">
        <p14:creationId xmlns:p14="http://schemas.microsoft.com/office/powerpoint/2010/main" val="32067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設定與關於</a:t>
            </a:r>
            <a:r>
              <a:rPr lang="en-US" altLang="zh-TW" dirty="0" smtClean="0"/>
              <a:t>(</a:t>
            </a:r>
            <a:r>
              <a:rPr lang="zh-TW" altLang="en-US" dirty="0" smtClean="0"/>
              <a:t>顯示說明指引畫面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87" y="1558835"/>
            <a:ext cx="2820084" cy="5013484"/>
          </a:xfrm>
        </p:spPr>
      </p:pic>
      <p:sp>
        <p:nvSpPr>
          <p:cNvPr id="5" name="向右箭號 4"/>
          <p:cNvSpPr/>
          <p:nvPr/>
        </p:nvSpPr>
        <p:spPr>
          <a:xfrm>
            <a:off x="4727232" y="38232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01" y="1558836"/>
            <a:ext cx="2820084" cy="501348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681085" y="3476895"/>
            <a:ext cx="329046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若想停掉</a:t>
            </a:r>
            <a:r>
              <a:rPr lang="en-US" altLang="zh-TW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”</a:t>
            </a:r>
            <a:r>
              <a:rPr lang="zh-TW" altLang="en-US" sz="2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說明指引畫面</a:t>
            </a:r>
            <a:r>
              <a:rPr lang="en-US" altLang="zh-TW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”</a:t>
            </a:r>
            <a:r>
              <a:rPr lang="zh-TW" alt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，則可以取消勾選。</a:t>
            </a:r>
            <a:endParaRPr lang="zh-TW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654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設定與關於</a:t>
            </a:r>
            <a:r>
              <a:rPr lang="en-US" altLang="zh-TW" dirty="0" smtClean="0"/>
              <a:t>(</a:t>
            </a:r>
            <a:r>
              <a:rPr lang="zh-TW" altLang="en-US" dirty="0" smtClean="0"/>
              <a:t>版本訊息與問題回報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224" y="1558835"/>
            <a:ext cx="2820084" cy="5013484"/>
          </a:xfrm>
        </p:spPr>
      </p:pic>
      <p:sp>
        <p:nvSpPr>
          <p:cNvPr id="5" name="向右箭號 4"/>
          <p:cNvSpPr/>
          <p:nvPr/>
        </p:nvSpPr>
        <p:spPr>
          <a:xfrm>
            <a:off x="5396159" y="382326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418" y="1562078"/>
            <a:ext cx="2820084" cy="501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22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功能目錄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搜尋附近景點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目前位置附近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任一位置附近</a:t>
            </a:r>
            <a:endParaRPr lang="en-US" altLang="zh-TW" dirty="0" smtClean="0"/>
          </a:p>
          <a:p>
            <a:r>
              <a:rPr lang="zh-TW" altLang="en-US" dirty="0" smtClean="0"/>
              <a:t>我的景點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目前位置附近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任一位置附近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002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功能目錄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相片景點</a:t>
            </a:r>
            <a:r>
              <a:rPr lang="zh-TW" altLang="en-US" dirty="0"/>
              <a:t>製作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建立相片景點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上傳手機暫存景點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進入文史脈流網站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導覽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登</a:t>
            </a:r>
            <a:r>
              <a:rPr lang="zh-TW" altLang="en-US" dirty="0"/>
              <a:t>出</a:t>
            </a:r>
            <a:endParaRPr lang="en-US" altLang="zh-TW" dirty="0" smtClean="0"/>
          </a:p>
          <a:p>
            <a:r>
              <a:rPr lang="zh-TW" altLang="en-US" dirty="0" smtClean="0"/>
              <a:t>設定與關於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顯示說明指引畫面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版本訊息與問題回報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144022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搜尋附近景點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201" y="1630316"/>
            <a:ext cx="2688296" cy="4779194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1630316"/>
            <a:ext cx="2688296" cy="4779193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5908428" y="37775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883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搜尋附近景點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373" y="1584958"/>
            <a:ext cx="2759125" cy="4905113"/>
          </a:xfrm>
        </p:spPr>
      </p:pic>
      <p:sp>
        <p:nvSpPr>
          <p:cNvPr id="5" name="向右箭號 4"/>
          <p:cNvSpPr/>
          <p:nvPr/>
        </p:nvSpPr>
        <p:spPr>
          <a:xfrm>
            <a:off x="6298497" y="37951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118437" y="3714348"/>
            <a:ext cx="398363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可選擇搜尋範圍</a:t>
            </a:r>
            <a:endParaRPr lang="zh-TW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10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搜尋附近景</a:t>
            </a:r>
            <a:r>
              <a:rPr lang="zh-TW" altLang="en-US" dirty="0" smtClean="0"/>
              <a:t>點</a:t>
            </a:r>
            <a:r>
              <a:rPr lang="en-US" altLang="zh-TW" dirty="0" smtClean="0"/>
              <a:t>(</a:t>
            </a:r>
            <a:r>
              <a:rPr lang="zh-TW" altLang="en-US" dirty="0"/>
              <a:t>以我</a:t>
            </a:r>
            <a:r>
              <a:rPr lang="zh-TW" altLang="en-US" dirty="0" smtClean="0"/>
              <a:t>目前位置附近為例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5787381" y="3806811"/>
            <a:ext cx="115451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97464" y="3526253"/>
            <a:ext cx="329046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在</a:t>
            </a:r>
            <a:r>
              <a:rPr lang="zh-TW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左邊</a:t>
            </a:r>
            <a:r>
              <a:rPr lang="en-US" altLang="zh-TW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POI</a:t>
            </a:r>
            <a:r>
              <a:rPr lang="zh-TW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列表中</a:t>
            </a:r>
            <a:endParaRPr lang="en-US" altLang="zh-TW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algn="ctr"/>
            <a:endParaRPr lang="en-US" altLang="zh-TW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algn="ctr"/>
            <a:r>
              <a:rPr lang="zh-TW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點選想要查看的</a:t>
            </a:r>
            <a:r>
              <a:rPr lang="en-US" altLang="zh-TW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POI</a:t>
            </a:r>
          </a:p>
          <a:p>
            <a:pPr algn="ctr"/>
            <a:r>
              <a:rPr lang="en-US" altLang="zh-TW" sz="20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(</a:t>
            </a:r>
            <a:r>
              <a:rPr lang="zh-TW" altLang="en-US" sz="20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此以</a:t>
            </a:r>
            <a:r>
              <a:rPr lang="en-US" altLang="zh-TW" sz="20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helloworld</a:t>
            </a:r>
            <a:r>
              <a:rPr lang="zh-TW" altLang="en-US" sz="20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為例</a:t>
            </a:r>
            <a:r>
              <a:rPr lang="en-US" altLang="zh-TW" sz="20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)</a:t>
            </a:r>
            <a:endParaRPr lang="zh-TW" alt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482" y="1549466"/>
            <a:ext cx="2812118" cy="4999322"/>
          </a:xfr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629" y="1540102"/>
            <a:ext cx="2822653" cy="50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20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搜尋附近景</a:t>
            </a:r>
            <a:r>
              <a:rPr lang="zh-TW" altLang="en-US" dirty="0" smtClean="0"/>
              <a:t>點</a:t>
            </a:r>
            <a:r>
              <a:rPr lang="en-US" altLang="zh-TW" dirty="0" smtClean="0"/>
              <a:t>(</a:t>
            </a:r>
            <a:r>
              <a:rPr lang="zh-TW" altLang="en-US" dirty="0"/>
              <a:t>以我</a:t>
            </a:r>
            <a:r>
              <a:rPr lang="zh-TW" altLang="en-US" dirty="0" smtClean="0"/>
              <a:t>目前位置附近為例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5787381" y="3806811"/>
            <a:ext cx="115451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97464" y="3547467"/>
            <a:ext cx="329046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點選紅點之後</a:t>
            </a:r>
            <a:endParaRPr lang="en-US" altLang="zh-TW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algn="ctr"/>
            <a:endParaRPr lang="en-US" altLang="zh-TW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會</a:t>
            </a:r>
            <a:r>
              <a:rPr lang="zh-TW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跳出更多操作選項</a:t>
            </a:r>
            <a:endParaRPr lang="en-US" altLang="zh-TW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algn="ctr"/>
            <a:r>
              <a:rPr lang="en-US" altLang="zh-TW" sz="20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(</a:t>
            </a:r>
            <a:r>
              <a:rPr lang="zh-TW" altLang="en-US" sz="20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此以</a:t>
            </a:r>
            <a:r>
              <a:rPr lang="en-US" altLang="zh-TW" sz="20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helloworld</a:t>
            </a:r>
            <a:r>
              <a:rPr lang="zh-TW" altLang="en-US" sz="20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為例</a:t>
            </a:r>
            <a:r>
              <a:rPr lang="en-US" altLang="zh-TW" sz="20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)</a:t>
            </a:r>
            <a:endParaRPr lang="zh-TW" alt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045" y="1549466"/>
            <a:ext cx="2812118" cy="4999322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729" y="1551254"/>
            <a:ext cx="2810107" cy="499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26338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288</TotalTime>
  <Words>582</Words>
  <Application>Microsoft Office PowerPoint</Application>
  <PresentationFormat>寬螢幕</PresentationFormat>
  <Paragraphs>112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微軟正黑體</vt:lpstr>
      <vt:lpstr>Arial</vt:lpstr>
      <vt:lpstr>Arial Black</vt:lpstr>
      <vt:lpstr>Century Gothic</vt:lpstr>
      <vt:lpstr>Wingdings 3</vt:lpstr>
      <vt:lpstr>絲縷</vt:lpstr>
      <vt:lpstr>DEH IMAGE</vt:lpstr>
      <vt:lpstr>下載DEH IMAGE</vt:lpstr>
      <vt:lpstr>系統功能架構圖</vt:lpstr>
      <vt:lpstr>功能目錄</vt:lpstr>
      <vt:lpstr>功能目錄</vt:lpstr>
      <vt:lpstr>搜尋附近景點</vt:lpstr>
      <vt:lpstr>搜尋附近景點</vt:lpstr>
      <vt:lpstr>搜尋附近景點(以我目前位置附近為例)</vt:lpstr>
      <vt:lpstr>搜尋附近景點(以我目前位置附近為例)</vt:lpstr>
      <vt:lpstr>搜尋附近景點(以我目前位置附近為例)</vt:lpstr>
      <vt:lpstr>我的景點</vt:lpstr>
      <vt:lpstr>我的景點</vt:lpstr>
      <vt:lpstr>我的景點</vt:lpstr>
      <vt:lpstr>我的景點</vt:lpstr>
      <vt:lpstr>相片景點製作</vt:lpstr>
      <vt:lpstr>相片景點製作(建立相片景點)</vt:lpstr>
      <vt:lpstr>相片景點製作(建立相片景點)</vt:lpstr>
      <vt:lpstr>相片景點製作(建立相片景點)</vt:lpstr>
      <vt:lpstr>相片景點製作(錄製導覽解說)</vt:lpstr>
      <vt:lpstr>相片景點製作(錄音導覽解說)</vt:lpstr>
      <vt:lpstr>相片景點製作(錄音導覽解說)</vt:lpstr>
      <vt:lpstr>相片景點製作(建立相片景點)</vt:lpstr>
      <vt:lpstr>相片景點製作(上傳手機暫存點)</vt:lpstr>
      <vt:lpstr>相片景點製作(上傳手機暫存點)</vt:lpstr>
      <vt:lpstr>相片景點製作(上傳手機暫存點)</vt:lpstr>
      <vt:lpstr>相片景點製作(上傳手機暫存點)</vt:lpstr>
      <vt:lpstr>相片景點製作(進入文史脈流網站)</vt:lpstr>
      <vt:lpstr>相片景點製作(導覽)</vt:lpstr>
      <vt:lpstr>相片景點製作(導覽)</vt:lpstr>
      <vt:lpstr>設定與關於(顯示說明指引畫面)</vt:lpstr>
      <vt:lpstr>設定與關於(版本訊息與問題回報)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DEH IMAGE</dc:title>
  <dc:creator>MMLab</dc:creator>
  <cp:lastModifiedBy>黃崇明</cp:lastModifiedBy>
  <cp:revision>48</cp:revision>
  <dcterms:created xsi:type="dcterms:W3CDTF">2015-03-12T06:06:47Z</dcterms:created>
  <dcterms:modified xsi:type="dcterms:W3CDTF">2015-05-13T01:42:45Z</dcterms:modified>
</cp:coreProperties>
</file>